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0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93"/>
    <p:restoredTop sz="94643"/>
  </p:normalViewPr>
  <p:slideViewPr>
    <p:cSldViewPr snapToGrid="0" snapToObjects="1">
      <p:cViewPr varScale="1">
        <p:scale>
          <a:sx n="122" d="100"/>
          <a:sy n="122" d="100"/>
        </p:scale>
        <p:origin x="5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E424-7721-F946-A09C-CC6ADB92E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E9BFBF-1F69-3546-A82A-1159D98AC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9ED6E-416D-5E4D-BC5D-FE6DE935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4B30-8EFE-B340-818C-EDD5C9040249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CD158-2BC7-A442-8F3C-0BA1B8FD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Actualise Academy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89CF9-A517-1042-8453-797F64E7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842A-1D43-E348-B255-A33ECB8B83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7DB400-2E77-2A4B-B16F-A9637A4C2D98}"/>
              </a:ext>
            </a:extLst>
          </p:cNvPr>
          <p:cNvSpPr txBox="1">
            <a:spLocks/>
          </p:cNvSpPr>
          <p:nvPr userDrawn="1"/>
        </p:nvSpPr>
        <p:spPr>
          <a:xfrm>
            <a:off x="4837351" y="5701260"/>
            <a:ext cx="3160804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www.actualise.ie</a:t>
            </a:r>
            <a:endParaRPr lang="en-US" dirty="0"/>
          </a:p>
        </p:txBody>
      </p:sp>
      <p:pic>
        <p:nvPicPr>
          <p:cNvPr id="8" name="Picture 7" descr="Actualise Logo.jpg">
            <a:extLst>
              <a:ext uri="{FF2B5EF4-FFF2-40B4-BE49-F238E27FC236}">
                <a16:creationId xmlns:a16="http://schemas.microsoft.com/office/drawing/2014/main" id="{AAC0B9A2-88B2-8944-BE44-316E678BB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" b="100000" l="419" r="99092">
                        <a14:foregroundMark x1="15444" y1="21840" x2="16422" y2="30965"/>
                        <a14:foregroundMark x1="21593" y1="37322" x2="27324" y2="43231"/>
                        <a14:foregroundMark x1="15444" y1="38145" x2="15444" y2="41511"/>
                        <a14:foregroundMark x1="6359" y1="24607" x2="6709" y2="25430"/>
                        <a14:foregroundMark x1="38644" y1="41137" x2="38644" y2="41137"/>
                        <a14:foregroundMark x1="47519" y1="50262" x2="47519" y2="50262"/>
                        <a14:foregroundMark x1="59818" y1="50037" x2="66317" y2="57442"/>
                        <a14:foregroundMark x1="63941" y1="14660" x2="74843" y2="10995"/>
                        <a14:foregroundMark x1="69881" y1="41960" x2="75821" y2="39417"/>
                        <a14:foregroundMark x1="18588" y1="8452" x2="19637" y2="10396"/>
                        <a14:foregroundMark x1="22013" y1="7031" x2="22991" y2="8676"/>
                        <a14:foregroundMark x1="29909" y1="44727" x2="29280" y2="45774"/>
                        <a14:foregroundMark x1="61356" y1="4263" x2="61565" y2="6806"/>
                        <a14:foregroundMark x1="58630" y1="13388" x2="58001" y2="18624"/>
                        <a14:foregroundMark x1="56604" y1="22663" x2="56604" y2="22663"/>
                        <a14:foregroundMark x1="58421" y1="27524" x2="58421" y2="27524"/>
                        <a14:foregroundMark x1="60028" y1="29918" x2="60028" y2="29918"/>
                        <a14:foregroundMark x1="71628" y1="57966" x2="73096" y2="58489"/>
                        <a14:foregroundMark x1="73655" y1="54151" x2="73864" y2="55348"/>
                        <a14:foregroundMark x1="68693" y1="59536" x2="69113" y2="60733"/>
                        <a14:foregroundMark x1="26205" y1="31339" x2="26205" y2="31339"/>
                        <a14:foregroundMark x1="32285" y1="32311" x2="33962" y2="34331"/>
                        <a14:foregroundMark x1="34102" y1="45999" x2="34102" y2="45999"/>
                        <a14:foregroundMark x1="66177" y1="67838" x2="66177" y2="67838"/>
                        <a14:foregroundMark x1="84836" y1="42483" x2="84836" y2="42483"/>
                        <a14:foregroundMark x1="80573" y1="45699" x2="80573" y2="45699"/>
                        <a14:foregroundMark x1="75681" y1="29918" x2="75681" y2="29918"/>
                        <a14:foregroundMark x1="77498" y1="26627" x2="77498" y2="26627"/>
                        <a14:foregroundMark x1="65129" y1="21616" x2="65129" y2="21616"/>
                        <a14:foregroundMark x1="63592" y1="25879" x2="63592" y2="25879"/>
                        <a14:foregroundMark x1="42837" y1="2543" x2="42837" y2="2543"/>
                        <a14:foregroundMark x1="38924" y1="1571" x2="38924" y2="1571"/>
                        <a14:foregroundMark x1="40950" y1="2094" x2="40950" y2="2094"/>
                        <a14:foregroundMark x1="64710" y1="19297" x2="64710" y2="19297"/>
                        <a14:foregroundMark x1="74214" y1="30292" x2="74214" y2="30292"/>
                        <a14:foregroundMark x1="34032" y1="47270" x2="34032" y2="47270"/>
                        <a14:foregroundMark x1="32774" y1="43082" x2="32774" y2="43082"/>
                        <a14:foregroundMark x1="32215" y1="40763" x2="32215" y2="40763"/>
                        <a14:foregroundMark x1="26415" y1="32984" x2="26415" y2="32984"/>
                        <a14:foregroundMark x1="29560" y1="25206" x2="29560" y2="25206"/>
                        <a14:foregroundMark x1="10482" y1="36200" x2="10482" y2="36200"/>
                        <a14:foregroundMark x1="10832" y1="37921" x2="10832" y2="37921"/>
                        <a14:foregroundMark x1="9364" y1="35453" x2="9364" y2="35453"/>
                        <a14:foregroundMark x1="54717" y1="82648" x2="54717" y2="82648"/>
                        <a14:foregroundMark x1="60587" y1="77861" x2="60377" y2="79581"/>
                        <a14:foregroundMark x1="60587" y1="82423" x2="60587" y2="82423"/>
                        <a14:foregroundMark x1="6499" y1="73224" x2="9574" y2="82423"/>
                        <a14:foregroundMark x1="10203" y1="83096" x2="11600" y2="88332"/>
                        <a14:foregroundMark x1="2935" y1="83470" x2="9085" y2="83545"/>
                        <a14:foregroundMark x1="21873" y1="77936" x2="17820" y2="78758"/>
                        <a14:foregroundMark x1="16422" y1="80553" x2="16003" y2="86462"/>
                        <a14:foregroundMark x1="26904" y1="78235" x2="30119" y2="78310"/>
                        <a14:foregroundMark x1="28092" y1="80180" x2="28721" y2="88033"/>
                        <a14:foregroundMark x1="35779" y1="78758" x2="36688" y2="88257"/>
                        <a14:foregroundMark x1="41719" y1="87509" x2="43466" y2="82423"/>
                        <a14:foregroundMark x1="48567" y1="84518" x2="52690" y2="82274"/>
                        <a14:foregroundMark x1="66527" y1="78085" x2="66317" y2="87734"/>
                        <a14:foregroundMark x1="66108" y1="74346" x2="66108" y2="74346"/>
                        <a14:foregroundMark x1="76380" y1="78310" x2="71908" y2="78758"/>
                        <a14:foregroundMark x1="71908" y1="81002" x2="76240" y2="86013"/>
                        <a14:foregroundMark x1="81272" y1="83022" x2="88749" y2="82498"/>
                        <a14:foregroundMark x1="91824" y1="89080" x2="91824" y2="89080"/>
                        <a14:foregroundMark x1="94549" y1="86687" x2="94549" y2="86687"/>
                        <a14:foregroundMark x1="94549" y1="83545" x2="94549" y2="83545"/>
                        <a14:foregroundMark x1="96646" y1="86687" x2="96646" y2="86687"/>
                        <a14:foregroundMark x1="25157" y1="5759" x2="25157" y2="5759"/>
                        <a14:foregroundMark x1="26695" y1="4488" x2="26695" y2="4488"/>
                        <a14:foregroundMark x1="35290" y1="45550" x2="35290" y2="45550"/>
                        <a14:foregroundMark x1="27463" y1="30067" x2="27463" y2="30067"/>
                        <a14:backgroundMark x1="24389" y1="8452" x2="23550" y2="9349"/>
                        <a14:backgroundMark x1="28931" y1="29469" x2="28092" y2="31189"/>
                        <a14:backgroundMark x1="27952" y1="33059" x2="27743" y2="34331"/>
                        <a14:backgroundMark x1="36338" y1="29843" x2="36338" y2="29843"/>
                        <a14:backgroundMark x1="28861" y1="36126" x2="28861" y2="36126"/>
                        <a14:backgroundMark x1="81412" y1="44278" x2="81412" y2="44278"/>
                        <a14:backgroundMark x1="70999" y1="7928" x2="70999" y2="7928"/>
                        <a14:backgroundMark x1="41649" y1="1870" x2="41649" y2="1870"/>
                        <a14:backgroundMark x1="64430" y1="20643" x2="64430" y2="20643"/>
                        <a14:backgroundMark x1="73864" y1="19895" x2="73864" y2="19895"/>
                        <a14:backgroundMark x1="71419" y1="19746" x2="71419" y2="19746"/>
                        <a14:backgroundMark x1="48498" y1="13313" x2="48498" y2="13313"/>
                        <a14:backgroundMark x1="40321" y1="13239" x2="40321" y2="13239"/>
                        <a14:backgroundMark x1="50664" y1="31788" x2="50664" y2="31788"/>
                        <a14:backgroundMark x1="75052" y1="30441" x2="75052" y2="30441"/>
                        <a14:backgroundMark x1="31866" y1="7779" x2="31866" y2="7779"/>
                        <a14:backgroundMark x1="50734" y1="46672" x2="50734" y2="46672"/>
                        <a14:backgroundMark x1="33403" y1="46597" x2="33403" y2="46597"/>
                        <a14:backgroundMark x1="32984" y1="42034" x2="32984" y2="42034"/>
                        <a14:backgroundMark x1="26765" y1="32162" x2="26765" y2="32162"/>
                        <a14:backgroundMark x1="10971" y1="37098" x2="10971" y2="37098"/>
                        <a14:backgroundMark x1="97694" y1="86013" x2="97694" y2="86013"/>
                        <a14:backgroundMark x1="25646" y1="4488" x2="25646" y2="4488"/>
                        <a14:backgroundMark x1="77079" y1="15034" x2="77079" y2="15034"/>
                        <a14:backgroundMark x1="76240" y1="15931" x2="76240" y2="15931"/>
                        <a14:backgroundMark x1="74703" y1="17951" x2="74703" y2="17951"/>
                        <a14:backgroundMark x1="69043" y1="18998" x2="69043" y2="18998"/>
                        <a14:backgroundMark x1="67016" y1="17951" x2="67016" y2="17951"/>
                        <a14:backgroundMark x1="69672" y1="27823" x2="69672" y2="27823"/>
                        <a14:backgroundMark x1="69043" y1="27300" x2="69043" y2="27300"/>
                        <a14:backgroundMark x1="67226" y1="26851" x2="67226" y2="26851"/>
                        <a14:backgroundMark x1="49616" y1="33358" x2="49616" y2="33358"/>
                        <a14:backgroundMark x1="41649" y1="12266" x2="41649" y2="12266"/>
                        <a14:backgroundMark x1="79665" y1="34929" x2="79665" y2="34929"/>
                        <a14:backgroundMark x1="69741" y1="33059" x2="69741" y2="33059"/>
                        <a14:backgroundMark x1="67296" y1="35004" x2="67296" y2="35004"/>
                        <a14:backgroundMark x1="55486" y1="8826" x2="55486" y2="8826"/>
                        <a14:backgroundMark x1="45143" y1="8676" x2="45143" y2="8676"/>
                        <a14:backgroundMark x1="43047" y1="9723" x2="43047" y2="9723"/>
                        <a14:backgroundMark x1="18379" y1="39417" x2="18379" y2="39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" y="523591"/>
            <a:ext cx="1146501" cy="107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1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7A38-943E-844F-8077-D86D3DD54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53CC7-0524-B846-875D-63EE89C0F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11F5B-B5C1-C647-BB31-36BD8B29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4B30-8EFE-B340-818C-EDD5C9040249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830B3-8C8C-E64F-B664-3997E9D1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Actualise Academy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00220-9E0A-2446-B7B0-856DFFA3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842A-1D43-E348-B255-A33ECB8B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3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0B7AE-C9AE-054D-9B0F-65A364217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EBB51-5BBF-5A49-8961-6D1CBB6B9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81557-D7B2-F747-888B-1EEED08E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4B30-8EFE-B340-818C-EDD5C9040249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61951-37E1-264D-88DC-7D5267C5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Actualise Academy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8B7EF-5088-9646-B0E6-287D4329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842A-1D43-E348-B255-A33ECB8B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6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0B68-91AE-B04A-A8EC-50D879ECA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50370-A017-5849-9160-A39AC44D9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14638-7162-FD47-B2E0-644581A57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4B30-8EFE-B340-818C-EDD5C9040249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BE24E-57CC-3D4D-BED1-E2DD8C2D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Actualise Academy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F4B03-3525-C44C-A48A-BA7646B8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842A-1D43-E348-B255-A33ECB8B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F692A-9237-A242-8655-BED98458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1C365-9DAA-414C-BA5C-C7FC4FC3E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5C1D7-47CF-FD4D-BE49-34193E35B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4B30-8EFE-B340-818C-EDD5C9040249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B08F4-490B-A042-BACF-FCC4B8C4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Actualise Academy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2FE23-108A-E749-AAC0-47D27F35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842A-1D43-E348-B255-A33ECB8B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8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F456-0D55-334E-9A94-82590DE1B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8E911-386C-4D4B-B180-741249A11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A22CCB-9433-DA47-9264-F6C1FE07A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507F6-A74F-A941-9FA8-696FC6C29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4B30-8EFE-B340-818C-EDD5C9040249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D8002-51AB-B848-9E0C-6085C970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Actualise Academy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41BCE-C7BC-314A-AE49-A9464539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842A-1D43-E348-B255-A33ECB8B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9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6744E-CAF3-994E-A3F4-CA530F3E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68741-C051-CA4D-B3A7-63D8FAC4C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4AC6C-746A-8A44-8825-89E9AF4E2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2CDD77-0432-AB4D-B75F-178E629BC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3B52F-7520-2D4A-AE58-4C0667364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58A5F-95D4-9C44-BCEC-ADB20867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4B30-8EFE-B340-818C-EDD5C9040249}" type="datetimeFigureOut">
              <a:rPr lang="en-US" smtClean="0"/>
              <a:t>12/3/18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C56FFE-8C8D-964E-BD30-2E9B8935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Actualise Academy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01C50-75FF-3C46-A176-B1A94B16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842A-1D43-E348-B255-A33ECB8B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6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626F-D096-BA43-9AB2-C7642BE88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7E3161-1515-3A4F-9A27-1AB39DA2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4B30-8EFE-B340-818C-EDD5C9040249}" type="datetimeFigureOut">
              <a:rPr lang="en-US" smtClean="0"/>
              <a:t>12/3/18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AFEB3-E860-744C-8270-1F87E8ECB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Actualise Academy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8FA10-C29F-4E48-B8A2-71CC1D4D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842A-1D43-E348-B255-A33ECB8B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2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5DEE8E-621E-5C4B-A243-CC9DF3BFA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4B30-8EFE-B340-818C-EDD5C9040249}" type="datetimeFigureOut">
              <a:rPr lang="en-US" smtClean="0"/>
              <a:t>12/3/18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CDD54-CCCE-F748-AA36-E6D752F5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Actualise Academy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EC8BB-58C9-E14F-A721-42A99084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842A-1D43-E348-B255-A33ECB8B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4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C067-DAE0-3942-9BBA-8938D1B55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42FDC-7BFA-5043-9A63-4F22EB813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50DD2-C076-224F-8D4F-C1D39DA5C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D3B71-354A-2441-8548-21C23686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4B30-8EFE-B340-818C-EDD5C9040249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031DB-8EBF-7F49-ADF5-016BDFEE6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61B91-02D3-FF47-9D9E-4F4591FE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842A-1D43-E348-B255-A33ECB8B83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192C82-2F2A-194D-9DD6-DD51A4C97E72}"/>
              </a:ext>
            </a:extLst>
          </p:cNvPr>
          <p:cNvSpPr/>
          <p:nvPr userDrawn="1"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A3842D-7A7B-2845-A03A-8126C44409E3}"/>
              </a:ext>
            </a:extLst>
          </p:cNvPr>
          <p:cNvSpPr txBox="1">
            <a:spLocks/>
          </p:cNvSpPr>
          <p:nvPr userDrawn="1"/>
        </p:nvSpPr>
        <p:spPr>
          <a:xfrm>
            <a:off x="4837351" y="107978"/>
            <a:ext cx="3160804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Actualise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5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2DD1-AE27-5744-AF3A-591E87A2D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0B99C9-1901-2444-92A1-05CDEDA9A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03C08-0CB9-A043-A230-768A8457E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D23DB-2FEC-4445-A06A-4805CA38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4B30-8EFE-B340-818C-EDD5C9040249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C0DF1-5F63-8440-AE01-DB8B1259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B49AF-E9BA-D34F-9691-15C7CBB1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842A-1D43-E348-B255-A33ECB8B83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D85CFC-7478-F84B-A6F0-F2B30E3DF0D9}"/>
              </a:ext>
            </a:extLst>
          </p:cNvPr>
          <p:cNvSpPr/>
          <p:nvPr userDrawn="1"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4DED06-C3B3-374C-A7CD-2452DDDAE8C7}"/>
              </a:ext>
            </a:extLst>
          </p:cNvPr>
          <p:cNvSpPr txBox="1">
            <a:spLocks/>
          </p:cNvSpPr>
          <p:nvPr userDrawn="1"/>
        </p:nvSpPr>
        <p:spPr>
          <a:xfrm>
            <a:off x="4837351" y="112513"/>
            <a:ext cx="3160804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Actualise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4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DCCA1-EF7C-BC42-B945-DACE94EA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AC506-EDB6-C44C-A114-4507989F3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24A6-21FC-2F4E-B0E9-9088EBE41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64B30-8EFE-B340-818C-EDD5C9040249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2A7A-5856-1E42-A238-7DA7DC56C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Actualise Academy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F7449-BCF2-E14D-B2EB-07B1C5812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7842A-1D43-E348-B255-A33ECB8B837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ctualise Logo.jpg">
            <a:extLst>
              <a:ext uri="{FF2B5EF4-FFF2-40B4-BE49-F238E27FC236}">
                <a16:creationId xmlns:a16="http://schemas.microsoft.com/office/drawing/2014/main" id="{EE1253C9-82D1-824E-A2A6-410B4E462CD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0" b="100000" l="419" r="99092">
                        <a14:foregroundMark x1="15444" y1="21840" x2="16422" y2="30965"/>
                        <a14:foregroundMark x1="21593" y1="37322" x2="27324" y2="43231"/>
                        <a14:foregroundMark x1="15444" y1="38145" x2="15444" y2="41511"/>
                        <a14:foregroundMark x1="6359" y1="24607" x2="6709" y2="25430"/>
                        <a14:foregroundMark x1="38644" y1="41137" x2="38644" y2="41137"/>
                        <a14:foregroundMark x1="47519" y1="50262" x2="47519" y2="50262"/>
                        <a14:foregroundMark x1="59818" y1="50037" x2="66317" y2="57442"/>
                        <a14:foregroundMark x1="63941" y1="14660" x2="74843" y2="10995"/>
                        <a14:foregroundMark x1="69881" y1="41960" x2="75821" y2="39417"/>
                        <a14:foregroundMark x1="18588" y1="8452" x2="19637" y2="10396"/>
                        <a14:foregroundMark x1="22013" y1="7031" x2="22991" y2="8676"/>
                        <a14:foregroundMark x1="29909" y1="44727" x2="29280" y2="45774"/>
                        <a14:foregroundMark x1="61356" y1="4263" x2="61565" y2="6806"/>
                        <a14:foregroundMark x1="58630" y1="13388" x2="58001" y2="18624"/>
                        <a14:foregroundMark x1="56604" y1="22663" x2="56604" y2="22663"/>
                        <a14:foregroundMark x1="58421" y1="27524" x2="58421" y2="27524"/>
                        <a14:foregroundMark x1="60028" y1="29918" x2="60028" y2="29918"/>
                        <a14:foregroundMark x1="71628" y1="57966" x2="73096" y2="58489"/>
                        <a14:foregroundMark x1="73655" y1="54151" x2="73864" y2="55348"/>
                        <a14:foregroundMark x1="68693" y1="59536" x2="69113" y2="60733"/>
                        <a14:foregroundMark x1="26205" y1="31339" x2="26205" y2="31339"/>
                        <a14:foregroundMark x1="32285" y1="32311" x2="33962" y2="34331"/>
                        <a14:foregroundMark x1="34102" y1="45999" x2="34102" y2="45999"/>
                        <a14:foregroundMark x1="66177" y1="67838" x2="66177" y2="67838"/>
                        <a14:foregroundMark x1="84836" y1="42483" x2="84836" y2="42483"/>
                        <a14:foregroundMark x1="80573" y1="45699" x2="80573" y2="45699"/>
                        <a14:foregroundMark x1="75681" y1="29918" x2="75681" y2="29918"/>
                        <a14:foregroundMark x1="77498" y1="26627" x2="77498" y2="26627"/>
                        <a14:foregroundMark x1="65129" y1="21616" x2="65129" y2="21616"/>
                        <a14:foregroundMark x1="63592" y1="25879" x2="63592" y2="25879"/>
                        <a14:foregroundMark x1="42837" y1="2543" x2="42837" y2="2543"/>
                        <a14:foregroundMark x1="38924" y1="1571" x2="38924" y2="1571"/>
                        <a14:foregroundMark x1="40950" y1="2094" x2="40950" y2="2094"/>
                        <a14:foregroundMark x1="64710" y1="19297" x2="64710" y2="19297"/>
                        <a14:foregroundMark x1="74214" y1="30292" x2="74214" y2="30292"/>
                        <a14:foregroundMark x1="34032" y1="47270" x2="34032" y2="47270"/>
                        <a14:foregroundMark x1="32774" y1="43082" x2="32774" y2="43082"/>
                        <a14:foregroundMark x1="32215" y1="40763" x2="32215" y2="40763"/>
                        <a14:foregroundMark x1="26415" y1="32984" x2="26415" y2="32984"/>
                        <a14:foregroundMark x1="29560" y1="25206" x2="29560" y2="25206"/>
                        <a14:foregroundMark x1="10482" y1="36200" x2="10482" y2="36200"/>
                        <a14:foregroundMark x1="10832" y1="37921" x2="10832" y2="37921"/>
                        <a14:foregroundMark x1="9364" y1="35453" x2="9364" y2="35453"/>
                        <a14:foregroundMark x1="54717" y1="82648" x2="54717" y2="82648"/>
                        <a14:foregroundMark x1="60587" y1="77861" x2="60377" y2="79581"/>
                        <a14:foregroundMark x1="60587" y1="82423" x2="60587" y2="82423"/>
                        <a14:foregroundMark x1="6499" y1="73224" x2="9574" y2="82423"/>
                        <a14:foregroundMark x1="10203" y1="83096" x2="11600" y2="88332"/>
                        <a14:foregroundMark x1="2935" y1="83470" x2="9085" y2="83545"/>
                        <a14:foregroundMark x1="21873" y1="77936" x2="17820" y2="78758"/>
                        <a14:foregroundMark x1="16422" y1="80553" x2="16003" y2="86462"/>
                        <a14:foregroundMark x1="26904" y1="78235" x2="30119" y2="78310"/>
                        <a14:foregroundMark x1="28092" y1="80180" x2="28721" y2="88033"/>
                        <a14:foregroundMark x1="35779" y1="78758" x2="36688" y2="88257"/>
                        <a14:foregroundMark x1="41719" y1="87509" x2="43466" y2="82423"/>
                        <a14:foregroundMark x1="48567" y1="84518" x2="52690" y2="82274"/>
                        <a14:foregroundMark x1="66527" y1="78085" x2="66317" y2="87734"/>
                        <a14:foregroundMark x1="66108" y1="74346" x2="66108" y2="74346"/>
                        <a14:foregroundMark x1="76380" y1="78310" x2="71908" y2="78758"/>
                        <a14:foregroundMark x1="71908" y1="81002" x2="76240" y2="86013"/>
                        <a14:foregroundMark x1="81272" y1="83022" x2="88749" y2="82498"/>
                        <a14:foregroundMark x1="91824" y1="89080" x2="91824" y2="89080"/>
                        <a14:foregroundMark x1="94549" y1="86687" x2="94549" y2="86687"/>
                        <a14:foregroundMark x1="94549" y1="83545" x2="94549" y2="83545"/>
                        <a14:foregroundMark x1="96646" y1="86687" x2="96646" y2="86687"/>
                        <a14:foregroundMark x1="25157" y1="5759" x2="25157" y2="5759"/>
                        <a14:foregroundMark x1="26695" y1="4488" x2="26695" y2="4488"/>
                        <a14:foregroundMark x1="35290" y1="45550" x2="35290" y2="45550"/>
                        <a14:foregroundMark x1="27463" y1="30067" x2="27463" y2="30067"/>
                        <a14:backgroundMark x1="24389" y1="8452" x2="23550" y2="9349"/>
                        <a14:backgroundMark x1="28931" y1="29469" x2="28092" y2="31189"/>
                        <a14:backgroundMark x1="27952" y1="33059" x2="27743" y2="34331"/>
                        <a14:backgroundMark x1="36338" y1="29843" x2="36338" y2="29843"/>
                        <a14:backgroundMark x1="28861" y1="36126" x2="28861" y2="36126"/>
                        <a14:backgroundMark x1="81412" y1="44278" x2="81412" y2="44278"/>
                        <a14:backgroundMark x1="70999" y1="7928" x2="70999" y2="7928"/>
                        <a14:backgroundMark x1="41649" y1="1870" x2="41649" y2="1870"/>
                        <a14:backgroundMark x1="64430" y1="20643" x2="64430" y2="20643"/>
                        <a14:backgroundMark x1="73864" y1="19895" x2="73864" y2="19895"/>
                        <a14:backgroundMark x1="71419" y1="19746" x2="71419" y2="19746"/>
                        <a14:backgroundMark x1="48498" y1="13313" x2="48498" y2="13313"/>
                        <a14:backgroundMark x1="40321" y1="13239" x2="40321" y2="13239"/>
                        <a14:backgroundMark x1="50664" y1="31788" x2="50664" y2="31788"/>
                        <a14:backgroundMark x1="75052" y1="30441" x2="75052" y2="30441"/>
                        <a14:backgroundMark x1="31866" y1="7779" x2="31866" y2="7779"/>
                        <a14:backgroundMark x1="50734" y1="46672" x2="50734" y2="46672"/>
                        <a14:backgroundMark x1="33403" y1="46597" x2="33403" y2="46597"/>
                        <a14:backgroundMark x1="32984" y1="42034" x2="32984" y2="42034"/>
                        <a14:backgroundMark x1="26765" y1="32162" x2="26765" y2="32162"/>
                        <a14:backgroundMark x1="10971" y1="37098" x2="10971" y2="37098"/>
                        <a14:backgroundMark x1="97694" y1="86013" x2="97694" y2="86013"/>
                        <a14:backgroundMark x1="25646" y1="4488" x2="25646" y2="4488"/>
                        <a14:backgroundMark x1="77079" y1="15034" x2="77079" y2="15034"/>
                        <a14:backgroundMark x1="76240" y1="15931" x2="76240" y2="15931"/>
                        <a14:backgroundMark x1="74703" y1="17951" x2="74703" y2="17951"/>
                        <a14:backgroundMark x1="69043" y1="18998" x2="69043" y2="18998"/>
                        <a14:backgroundMark x1="67016" y1="17951" x2="67016" y2="17951"/>
                        <a14:backgroundMark x1="69672" y1="27823" x2="69672" y2="27823"/>
                        <a14:backgroundMark x1="69043" y1="27300" x2="69043" y2="27300"/>
                        <a14:backgroundMark x1="67226" y1="26851" x2="67226" y2="26851"/>
                        <a14:backgroundMark x1="49616" y1="33358" x2="49616" y2="33358"/>
                        <a14:backgroundMark x1="41649" y1="12266" x2="41649" y2="12266"/>
                        <a14:backgroundMark x1="79665" y1="34929" x2="79665" y2="34929"/>
                        <a14:backgroundMark x1="69741" y1="33059" x2="69741" y2="33059"/>
                        <a14:backgroundMark x1="67296" y1="35004" x2="67296" y2="35004"/>
                        <a14:backgroundMark x1="55486" y1="8826" x2="55486" y2="8826"/>
                        <a14:backgroundMark x1="45143" y1="8676" x2="45143" y2="8676"/>
                        <a14:backgroundMark x1="43047" y1="9723" x2="43047" y2="9723"/>
                        <a14:backgroundMark x1="18379" y1="39417" x2="18379" y2="39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052" y="5977317"/>
            <a:ext cx="499781" cy="4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8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60E1AB-1EAC-9243-9771-E2DCAB35D1EC}"/>
              </a:ext>
            </a:extLst>
          </p:cNvPr>
          <p:cNvSpPr/>
          <p:nvPr/>
        </p:nvSpPr>
        <p:spPr>
          <a:xfrm>
            <a:off x="1860163" y="2172569"/>
            <a:ext cx="5440101" cy="2696901"/>
          </a:xfrm>
          <a:prstGeom prst="rect">
            <a:avLst/>
          </a:prstGeom>
          <a:solidFill>
            <a:schemeClr val="bg2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Breathe…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E4F4F-8EBD-554B-9591-1DDD8828F167}"/>
              </a:ext>
            </a:extLst>
          </p:cNvPr>
          <p:cNvSpPr txBox="1"/>
          <p:nvPr/>
        </p:nvSpPr>
        <p:spPr>
          <a:xfrm>
            <a:off x="2517493" y="1643223"/>
            <a:ext cx="4109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Breathe out… 1… 2… 3… 4…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7B771E-12BC-924A-BCB3-97CCED1BE41E}"/>
              </a:ext>
            </a:extLst>
          </p:cNvPr>
          <p:cNvSpPr txBox="1"/>
          <p:nvPr/>
        </p:nvSpPr>
        <p:spPr>
          <a:xfrm>
            <a:off x="2632331" y="4989466"/>
            <a:ext cx="4109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Breathe out… 1… 2… 3… 4…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467329-1E19-384D-9121-E39B12D38285}"/>
              </a:ext>
            </a:extLst>
          </p:cNvPr>
          <p:cNvSpPr txBox="1"/>
          <p:nvPr/>
        </p:nvSpPr>
        <p:spPr>
          <a:xfrm rot="5400000">
            <a:off x="5612775" y="3320964"/>
            <a:ext cx="4109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Breathe in… 1… 2… 3… 4…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73ABFD-49C4-D642-B0FD-1E3385CE2D29}"/>
              </a:ext>
            </a:extLst>
          </p:cNvPr>
          <p:cNvSpPr txBox="1"/>
          <p:nvPr/>
        </p:nvSpPr>
        <p:spPr>
          <a:xfrm rot="16200000">
            <a:off x="-618895" y="3370144"/>
            <a:ext cx="4109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Breathe in… 1… 2… 3… 4… 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4D67B6D9-4935-694C-A0AE-4369C4F6BBB4}"/>
              </a:ext>
            </a:extLst>
          </p:cNvPr>
          <p:cNvSpPr/>
          <p:nvPr/>
        </p:nvSpPr>
        <p:spPr>
          <a:xfrm>
            <a:off x="6171401" y="1752512"/>
            <a:ext cx="1053296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245174C-6D2B-CB42-B8E7-82AC6176BD2B}"/>
              </a:ext>
            </a:extLst>
          </p:cNvPr>
          <p:cNvSpPr/>
          <p:nvPr/>
        </p:nvSpPr>
        <p:spPr>
          <a:xfrm>
            <a:off x="1919302" y="1752512"/>
            <a:ext cx="1053296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F227739-7131-524D-A0F5-898379BC6317}"/>
              </a:ext>
            </a:extLst>
          </p:cNvPr>
          <p:cNvSpPr/>
          <p:nvPr/>
        </p:nvSpPr>
        <p:spPr>
          <a:xfrm rot="10800000">
            <a:off x="6214696" y="5114749"/>
            <a:ext cx="1053296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891F0507-33F9-1D40-BCF2-30E9E465223F}"/>
              </a:ext>
            </a:extLst>
          </p:cNvPr>
          <p:cNvSpPr/>
          <p:nvPr/>
        </p:nvSpPr>
        <p:spPr>
          <a:xfrm rot="10800000">
            <a:off x="2108555" y="5083587"/>
            <a:ext cx="1053296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2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D31C6393-4B3C-8849-A123-0895C2C47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639" y="257377"/>
            <a:ext cx="7072321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sng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Relaxation Menu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ja-JP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Relax in the bean bag</a:t>
            </a:r>
            <a:endParaRPr kumimoji="0" lang="en-US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ja-JP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Pretend to be a Turtle! Go into your shell</a:t>
            </a:r>
            <a:endParaRPr kumimoji="0" lang="en-US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ja-JP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Slowly count to 10</a:t>
            </a:r>
            <a:endParaRPr kumimoji="0" lang="en-US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ja-JP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Squeeze my hand 7 times</a:t>
            </a:r>
            <a:endParaRPr kumimoji="0" lang="en-US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ja-JP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 5 square breaths</a:t>
            </a:r>
            <a:endParaRPr kumimoji="0" lang="en-US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16">
            <a:extLst>
              <a:ext uri="{FF2B5EF4-FFF2-40B4-BE49-F238E27FC236}">
                <a16:creationId xmlns:a16="http://schemas.microsoft.com/office/drawing/2014/main" id="{D4FD45EF-2FD8-CA45-B8AB-7A603E5D9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5538077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DBD397CA-5E76-6D43-8574-8B0AD9E7F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4585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3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90D0650-A90B-EC42-8323-62AB9649CE4F}"/>
              </a:ext>
            </a:extLst>
          </p:cNvPr>
          <p:cNvSpPr/>
          <p:nvPr/>
        </p:nvSpPr>
        <p:spPr>
          <a:xfrm>
            <a:off x="399393" y="441435"/>
            <a:ext cx="3962400" cy="223870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42B23A9-22A3-614C-AD53-346D4811A96D}"/>
              </a:ext>
            </a:extLst>
          </p:cNvPr>
          <p:cNvSpPr/>
          <p:nvPr/>
        </p:nvSpPr>
        <p:spPr>
          <a:xfrm>
            <a:off x="4845269" y="3515710"/>
            <a:ext cx="3962400" cy="223870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494A2B98-1505-4C4B-A037-87B62CC1212A}"/>
              </a:ext>
            </a:extLst>
          </p:cNvPr>
          <p:cNvSpPr/>
          <p:nvPr/>
        </p:nvSpPr>
        <p:spPr>
          <a:xfrm>
            <a:off x="4845269" y="441435"/>
            <a:ext cx="3962400" cy="223870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BC2B44ED-8FFB-AD43-B695-37A419BEB468}"/>
              </a:ext>
            </a:extLst>
          </p:cNvPr>
          <p:cNvSpPr/>
          <p:nvPr/>
        </p:nvSpPr>
        <p:spPr>
          <a:xfrm>
            <a:off x="399393" y="3515711"/>
            <a:ext cx="3962400" cy="223870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433FD4-B749-EE45-AA5A-B857A17337B8}"/>
              </a:ext>
            </a:extLst>
          </p:cNvPr>
          <p:cNvSpPr txBox="1"/>
          <p:nvPr/>
        </p:nvSpPr>
        <p:spPr>
          <a:xfrm>
            <a:off x="1019504" y="1376120"/>
            <a:ext cx="95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HAPPY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FAB19F-6135-E549-96EC-7B41E74C48FA}"/>
              </a:ext>
            </a:extLst>
          </p:cNvPr>
          <p:cNvSpPr txBox="1"/>
          <p:nvPr/>
        </p:nvSpPr>
        <p:spPr>
          <a:xfrm>
            <a:off x="5465381" y="4450395"/>
            <a:ext cx="95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F06689-3B30-1442-801C-AD43CA0C2BFB}"/>
              </a:ext>
            </a:extLst>
          </p:cNvPr>
          <p:cNvSpPr txBox="1"/>
          <p:nvPr/>
        </p:nvSpPr>
        <p:spPr>
          <a:xfrm>
            <a:off x="5465381" y="1376120"/>
            <a:ext cx="95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EXCITED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5A2D3F-D519-4944-9C4A-AC15A55145E7}"/>
              </a:ext>
            </a:extLst>
          </p:cNvPr>
          <p:cNvSpPr txBox="1"/>
          <p:nvPr/>
        </p:nvSpPr>
        <p:spPr>
          <a:xfrm>
            <a:off x="846084" y="4450395"/>
            <a:ext cx="95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SAD</a:t>
            </a:r>
          </a:p>
        </p:txBody>
      </p:sp>
      <p:pic>
        <p:nvPicPr>
          <p:cNvPr id="14" name="Content Placeholder 4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5A4F366E-432A-2142-BAB2-340BB0C39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205" t="69495"/>
          <a:stretch/>
        </p:blipFill>
        <p:spPr>
          <a:xfrm>
            <a:off x="2156468" y="1090953"/>
            <a:ext cx="1524282" cy="1234944"/>
          </a:xfrm>
        </p:spPr>
      </p:pic>
      <p:pic>
        <p:nvPicPr>
          <p:cNvPr id="15" name="Content Placeholder 4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174CF171-FDD0-E14C-A664-8D2B8984B0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68" t="34880" r="33278" b="33541"/>
          <a:stretch/>
        </p:blipFill>
        <p:spPr>
          <a:xfrm>
            <a:off x="6647318" y="885622"/>
            <a:ext cx="1477178" cy="1193989"/>
          </a:xfrm>
          <a:prstGeom prst="rect">
            <a:avLst/>
          </a:prstGeom>
        </p:spPr>
      </p:pic>
      <p:pic>
        <p:nvPicPr>
          <p:cNvPr id="16" name="Content Placeholder 4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566E7C1F-0E9E-6342-807D-D1A705B085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31" t="37107" r="332" b="31111"/>
          <a:stretch/>
        </p:blipFill>
        <p:spPr>
          <a:xfrm>
            <a:off x="1975944" y="3978456"/>
            <a:ext cx="1739794" cy="1313210"/>
          </a:xfrm>
          <a:prstGeom prst="rect">
            <a:avLst/>
          </a:prstGeom>
        </p:spPr>
      </p:pic>
      <p:pic>
        <p:nvPicPr>
          <p:cNvPr id="17" name="Content Placeholder 4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76D7BCC3-99EC-D547-B2E3-2B37641D48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8" t="64435" r="71192" b="1961"/>
          <a:stretch/>
        </p:blipFill>
        <p:spPr>
          <a:xfrm>
            <a:off x="6647318" y="3895547"/>
            <a:ext cx="1354498" cy="14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8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3B72A6DE-4B86-EB42-B2E4-83A854E5C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9" t="263" r="329" b="1962"/>
          <a:stretch/>
        </p:blipFill>
        <p:spPr>
          <a:xfrm>
            <a:off x="1105382" y="740780"/>
            <a:ext cx="6933235" cy="5590573"/>
          </a:xfrm>
        </p:spPr>
      </p:pic>
    </p:spTree>
    <p:extLst>
      <p:ext uri="{BB962C8B-B14F-4D97-AF65-F5344CB8AC3E}">
        <p14:creationId xmlns:p14="http://schemas.microsoft.com/office/powerpoint/2010/main" val="3672233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80</Words>
  <Application>Microsoft Macintosh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游ゴシック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Keane</dc:creator>
  <cp:lastModifiedBy>Michael Keane</cp:lastModifiedBy>
  <cp:revision>4</cp:revision>
  <dcterms:created xsi:type="dcterms:W3CDTF">2018-12-03T13:59:10Z</dcterms:created>
  <dcterms:modified xsi:type="dcterms:W3CDTF">2018-12-03T17:11:49Z</dcterms:modified>
</cp:coreProperties>
</file>